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F5B33-3C09-4204-AF1D-26622F69F79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A54C21-F22B-4AC2-93F3-D65502C6683A}">
      <dgm:prSet/>
      <dgm:spPr/>
      <dgm:t>
        <a:bodyPr/>
        <a:lstStyle/>
        <a:p>
          <a:pPr rtl="0"/>
          <a:r>
            <a:rPr lang="en-US" dirty="0" smtClean="0"/>
            <a:t>Lol</a:t>
          </a:r>
          <a:endParaRPr lang="en-US" dirty="0"/>
        </a:p>
      </dgm:t>
    </dgm:pt>
    <dgm:pt modelId="{3D19DDED-D658-4140-8717-CB11DB8A9D46}" type="parTrans" cxnId="{1E0FD523-FC0F-4EA1-8D61-8F783C7E03BD}">
      <dgm:prSet/>
      <dgm:spPr/>
      <dgm:t>
        <a:bodyPr/>
        <a:lstStyle/>
        <a:p>
          <a:endParaRPr lang="en-US"/>
        </a:p>
      </dgm:t>
    </dgm:pt>
    <dgm:pt modelId="{9ABE269F-6E34-4682-9282-F839A75B8660}" type="sibTrans" cxnId="{1E0FD523-FC0F-4EA1-8D61-8F783C7E03BD}">
      <dgm:prSet/>
      <dgm:spPr/>
      <dgm:t>
        <a:bodyPr/>
        <a:lstStyle/>
        <a:p>
          <a:endParaRPr lang="en-US"/>
        </a:p>
      </dgm:t>
    </dgm:pt>
    <dgm:pt modelId="{2AB43BDD-7B3C-4473-9B00-F45620155B2D}">
      <dgm:prSet/>
      <dgm:spPr/>
      <dgm:t>
        <a:bodyPr/>
        <a:lstStyle/>
        <a:p>
          <a:pPr rtl="0"/>
          <a:r>
            <a:rPr lang="en-US" dirty="0" smtClean="0"/>
            <a:t>Can’t </a:t>
          </a:r>
          <a:endParaRPr lang="en-US" dirty="0"/>
        </a:p>
      </dgm:t>
    </dgm:pt>
    <dgm:pt modelId="{D8509580-B9D3-42E5-A950-FACBCDAFD401}" type="parTrans" cxnId="{F9336058-0742-461F-B868-55019CCAF540}">
      <dgm:prSet/>
      <dgm:spPr/>
      <dgm:t>
        <a:bodyPr/>
        <a:lstStyle/>
        <a:p>
          <a:endParaRPr lang="en-US"/>
        </a:p>
      </dgm:t>
    </dgm:pt>
    <dgm:pt modelId="{AA5FDF25-B5D9-41AB-BD16-A54AD14E08E5}" type="sibTrans" cxnId="{F9336058-0742-461F-B868-55019CCAF540}">
      <dgm:prSet/>
      <dgm:spPr/>
      <dgm:t>
        <a:bodyPr/>
        <a:lstStyle/>
        <a:p>
          <a:endParaRPr lang="en-US"/>
        </a:p>
      </dgm:t>
    </dgm:pt>
    <dgm:pt modelId="{26FDA893-38AB-4A02-91CF-966D48089CBE}">
      <dgm:prSet/>
      <dgm:spPr/>
      <dgm:t>
        <a:bodyPr/>
        <a:lstStyle/>
        <a:p>
          <a:pPr rtl="0"/>
          <a:r>
            <a:rPr lang="en-US" dirty="0" smtClean="0"/>
            <a:t>Cause</a:t>
          </a:r>
          <a:endParaRPr lang="en-US" dirty="0"/>
        </a:p>
      </dgm:t>
    </dgm:pt>
    <dgm:pt modelId="{056C249A-C9AD-4AC9-B6BB-EF13A0E5E8DB}" type="parTrans" cxnId="{3FEFFAB5-FE16-48B6-83F0-12C531492D42}">
      <dgm:prSet/>
      <dgm:spPr/>
      <dgm:t>
        <a:bodyPr/>
        <a:lstStyle/>
        <a:p>
          <a:endParaRPr lang="en-US"/>
        </a:p>
      </dgm:t>
    </dgm:pt>
    <dgm:pt modelId="{D8CBFEB6-D8A6-4EB0-9AA2-CEA0CE51D1FC}" type="sibTrans" cxnId="{3FEFFAB5-FE16-48B6-83F0-12C531492D42}">
      <dgm:prSet/>
      <dgm:spPr/>
      <dgm:t>
        <a:bodyPr/>
        <a:lstStyle/>
        <a:p>
          <a:endParaRPr lang="en-US"/>
        </a:p>
      </dgm:t>
    </dgm:pt>
    <dgm:pt modelId="{3185B701-0555-4791-8747-93DEEE0A8D44}">
      <dgm:prSet/>
      <dgm:spPr/>
      <dgm:t>
        <a:bodyPr/>
        <a:lstStyle/>
        <a:p>
          <a:pPr rtl="0"/>
          <a:r>
            <a:rPr lang="en-US" dirty="0" smtClean="0"/>
            <a:t>I think</a:t>
          </a:r>
          <a:endParaRPr lang="en-US" dirty="0"/>
        </a:p>
      </dgm:t>
    </dgm:pt>
    <dgm:pt modelId="{DF2159C6-B698-4B9E-B1B5-727BB021F09E}" type="parTrans" cxnId="{3D1E14ED-8F5C-47B5-8D61-1297739065C3}">
      <dgm:prSet/>
      <dgm:spPr/>
      <dgm:t>
        <a:bodyPr/>
        <a:lstStyle/>
        <a:p>
          <a:endParaRPr lang="en-US"/>
        </a:p>
      </dgm:t>
    </dgm:pt>
    <dgm:pt modelId="{D3F0F0DE-A539-4829-A46E-C2D09BF8C165}" type="sibTrans" cxnId="{3D1E14ED-8F5C-47B5-8D61-1297739065C3}">
      <dgm:prSet/>
      <dgm:spPr/>
      <dgm:t>
        <a:bodyPr/>
        <a:lstStyle/>
        <a:p>
          <a:endParaRPr lang="en-US"/>
        </a:p>
      </dgm:t>
    </dgm:pt>
    <dgm:pt modelId="{682CBE3C-E853-45E1-994C-4DC2483BF7C6}">
      <dgm:prSet/>
      <dgm:spPr/>
      <dgm:t>
        <a:bodyPr/>
        <a:lstStyle/>
        <a:p>
          <a:pPr rtl="0"/>
          <a:r>
            <a:rPr lang="en-US" dirty="0" smtClean="0"/>
            <a:t>He was so stupid</a:t>
          </a:r>
          <a:endParaRPr lang="en-US" dirty="0"/>
        </a:p>
      </dgm:t>
    </dgm:pt>
    <dgm:pt modelId="{09D83060-F0A2-44F6-9CE8-8A53B9100B0A}" type="parTrans" cxnId="{308BEFF3-7505-4794-BC47-166B323A8BA5}">
      <dgm:prSet/>
      <dgm:spPr/>
      <dgm:t>
        <a:bodyPr/>
        <a:lstStyle/>
        <a:p>
          <a:endParaRPr lang="en-US"/>
        </a:p>
      </dgm:t>
    </dgm:pt>
    <dgm:pt modelId="{58220DAC-3580-4923-9A15-C510D948E640}" type="sibTrans" cxnId="{308BEFF3-7505-4794-BC47-166B323A8BA5}">
      <dgm:prSet/>
      <dgm:spPr/>
      <dgm:t>
        <a:bodyPr/>
        <a:lstStyle/>
        <a:p>
          <a:endParaRPr lang="en-US"/>
        </a:p>
      </dgm:t>
    </dgm:pt>
    <dgm:pt modelId="{A35F018A-1829-4670-A98E-EC2A1D78EDEA}" type="pres">
      <dgm:prSet presAssocID="{E17F5B33-3C09-4204-AF1D-26622F69F79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1EE63C-A470-4F33-AED0-B473592F4610}" type="pres">
      <dgm:prSet presAssocID="{E17F5B33-3C09-4204-AF1D-26622F69F790}" presName="arrow" presStyleLbl="bgShp" presStyleIdx="0" presStyleCnt="1"/>
      <dgm:spPr/>
    </dgm:pt>
    <dgm:pt modelId="{C58A7741-0C7D-4830-AE4B-615C1EA432E7}" type="pres">
      <dgm:prSet presAssocID="{E17F5B33-3C09-4204-AF1D-26622F69F790}" presName="linearProcess" presStyleCnt="0"/>
      <dgm:spPr/>
    </dgm:pt>
    <dgm:pt modelId="{E134745C-42C2-40D4-8C82-B8B0CD95D87D}" type="pres">
      <dgm:prSet presAssocID="{17A54C21-F22B-4AC2-93F3-D65502C6683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8611D-1447-438B-877B-E36BCB8D3851}" type="pres">
      <dgm:prSet presAssocID="{9ABE269F-6E34-4682-9282-F839A75B8660}" presName="sibTrans" presStyleCnt="0"/>
      <dgm:spPr/>
    </dgm:pt>
    <dgm:pt modelId="{51520C87-6694-4819-963D-ED8AD1CBFF47}" type="pres">
      <dgm:prSet presAssocID="{2AB43BDD-7B3C-4473-9B00-F45620155B2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FC3D2-0628-4132-8E9F-B07413F89D01}" type="pres">
      <dgm:prSet presAssocID="{AA5FDF25-B5D9-41AB-BD16-A54AD14E08E5}" presName="sibTrans" presStyleCnt="0"/>
      <dgm:spPr/>
    </dgm:pt>
    <dgm:pt modelId="{1120D30C-2DBB-432E-BC4D-D6150239E4B5}" type="pres">
      <dgm:prSet presAssocID="{26FDA893-38AB-4A02-91CF-966D48089CB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108C7-07F9-4584-BF14-F4037FA793B3}" type="pres">
      <dgm:prSet presAssocID="{D8CBFEB6-D8A6-4EB0-9AA2-CEA0CE51D1FC}" presName="sibTrans" presStyleCnt="0"/>
      <dgm:spPr/>
    </dgm:pt>
    <dgm:pt modelId="{18E05EB4-105C-49E2-8584-66C21C144778}" type="pres">
      <dgm:prSet presAssocID="{3185B701-0555-4791-8747-93DEEE0A8D4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27404-CA76-47CB-94D9-44731A8FB274}" type="pres">
      <dgm:prSet presAssocID="{D3F0F0DE-A539-4829-A46E-C2D09BF8C165}" presName="sibTrans" presStyleCnt="0"/>
      <dgm:spPr/>
    </dgm:pt>
    <dgm:pt modelId="{AFF1E2DB-5ACA-4F98-8867-24E111C20D9B}" type="pres">
      <dgm:prSet presAssocID="{682CBE3C-E853-45E1-994C-4DC2483BF7C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0FD523-FC0F-4EA1-8D61-8F783C7E03BD}" srcId="{E17F5B33-3C09-4204-AF1D-26622F69F790}" destId="{17A54C21-F22B-4AC2-93F3-D65502C6683A}" srcOrd="0" destOrd="0" parTransId="{3D19DDED-D658-4140-8717-CB11DB8A9D46}" sibTransId="{9ABE269F-6E34-4682-9282-F839A75B8660}"/>
    <dgm:cxn modelId="{308BEFF3-7505-4794-BC47-166B323A8BA5}" srcId="{E17F5B33-3C09-4204-AF1D-26622F69F790}" destId="{682CBE3C-E853-45E1-994C-4DC2483BF7C6}" srcOrd="4" destOrd="0" parTransId="{09D83060-F0A2-44F6-9CE8-8A53B9100B0A}" sibTransId="{58220DAC-3580-4923-9A15-C510D948E640}"/>
    <dgm:cxn modelId="{F9336058-0742-461F-B868-55019CCAF540}" srcId="{E17F5B33-3C09-4204-AF1D-26622F69F790}" destId="{2AB43BDD-7B3C-4473-9B00-F45620155B2D}" srcOrd="1" destOrd="0" parTransId="{D8509580-B9D3-42E5-A950-FACBCDAFD401}" sibTransId="{AA5FDF25-B5D9-41AB-BD16-A54AD14E08E5}"/>
    <dgm:cxn modelId="{7D00C80F-4D6A-40D6-BA74-61ECC998A498}" type="presOf" srcId="{682CBE3C-E853-45E1-994C-4DC2483BF7C6}" destId="{AFF1E2DB-5ACA-4F98-8867-24E111C20D9B}" srcOrd="0" destOrd="0" presId="urn:microsoft.com/office/officeart/2005/8/layout/hProcess9"/>
    <dgm:cxn modelId="{1B3CF3C7-5D21-4048-B886-9EF316D0E9F6}" type="presOf" srcId="{2AB43BDD-7B3C-4473-9B00-F45620155B2D}" destId="{51520C87-6694-4819-963D-ED8AD1CBFF47}" srcOrd="0" destOrd="0" presId="urn:microsoft.com/office/officeart/2005/8/layout/hProcess9"/>
    <dgm:cxn modelId="{0412AC52-87AC-4390-BA66-B9501B38DAB3}" type="presOf" srcId="{3185B701-0555-4791-8747-93DEEE0A8D44}" destId="{18E05EB4-105C-49E2-8584-66C21C144778}" srcOrd="0" destOrd="0" presId="urn:microsoft.com/office/officeart/2005/8/layout/hProcess9"/>
    <dgm:cxn modelId="{D4A6B733-D426-440A-A5F5-11EB293F12B8}" type="presOf" srcId="{17A54C21-F22B-4AC2-93F3-D65502C6683A}" destId="{E134745C-42C2-40D4-8C82-B8B0CD95D87D}" srcOrd="0" destOrd="0" presId="urn:microsoft.com/office/officeart/2005/8/layout/hProcess9"/>
    <dgm:cxn modelId="{3FEFFAB5-FE16-48B6-83F0-12C531492D42}" srcId="{E17F5B33-3C09-4204-AF1D-26622F69F790}" destId="{26FDA893-38AB-4A02-91CF-966D48089CBE}" srcOrd="2" destOrd="0" parTransId="{056C249A-C9AD-4AC9-B6BB-EF13A0E5E8DB}" sibTransId="{D8CBFEB6-D8A6-4EB0-9AA2-CEA0CE51D1FC}"/>
    <dgm:cxn modelId="{E3930231-8080-4E5E-B6BA-CFE0315AB122}" type="presOf" srcId="{E17F5B33-3C09-4204-AF1D-26622F69F790}" destId="{A35F018A-1829-4670-A98E-EC2A1D78EDEA}" srcOrd="0" destOrd="0" presId="urn:microsoft.com/office/officeart/2005/8/layout/hProcess9"/>
    <dgm:cxn modelId="{3D1E14ED-8F5C-47B5-8D61-1297739065C3}" srcId="{E17F5B33-3C09-4204-AF1D-26622F69F790}" destId="{3185B701-0555-4791-8747-93DEEE0A8D44}" srcOrd="3" destOrd="0" parTransId="{DF2159C6-B698-4B9E-B1B5-727BB021F09E}" sibTransId="{D3F0F0DE-A539-4829-A46E-C2D09BF8C165}"/>
    <dgm:cxn modelId="{CAC4C08B-F47F-45CC-9023-3A383615B129}" type="presOf" srcId="{26FDA893-38AB-4A02-91CF-966D48089CBE}" destId="{1120D30C-2DBB-432E-BC4D-D6150239E4B5}" srcOrd="0" destOrd="0" presId="urn:microsoft.com/office/officeart/2005/8/layout/hProcess9"/>
    <dgm:cxn modelId="{CCD15AED-1C10-4231-8F84-D0E27558987A}" type="presParOf" srcId="{A35F018A-1829-4670-A98E-EC2A1D78EDEA}" destId="{6E1EE63C-A470-4F33-AED0-B473592F4610}" srcOrd="0" destOrd="0" presId="urn:microsoft.com/office/officeart/2005/8/layout/hProcess9"/>
    <dgm:cxn modelId="{4E1B65DD-6DFA-4F65-8816-3355A14FAAE8}" type="presParOf" srcId="{A35F018A-1829-4670-A98E-EC2A1D78EDEA}" destId="{C58A7741-0C7D-4830-AE4B-615C1EA432E7}" srcOrd="1" destOrd="0" presId="urn:microsoft.com/office/officeart/2005/8/layout/hProcess9"/>
    <dgm:cxn modelId="{D160CF06-9BAB-4959-A826-B9213C4E0EFE}" type="presParOf" srcId="{C58A7741-0C7D-4830-AE4B-615C1EA432E7}" destId="{E134745C-42C2-40D4-8C82-B8B0CD95D87D}" srcOrd="0" destOrd="0" presId="urn:microsoft.com/office/officeart/2005/8/layout/hProcess9"/>
    <dgm:cxn modelId="{72BC85B4-DB3B-4259-B6BC-8CC6F02034EB}" type="presParOf" srcId="{C58A7741-0C7D-4830-AE4B-615C1EA432E7}" destId="{2A38611D-1447-438B-877B-E36BCB8D3851}" srcOrd="1" destOrd="0" presId="urn:microsoft.com/office/officeart/2005/8/layout/hProcess9"/>
    <dgm:cxn modelId="{882F1D61-40B0-4170-89C2-BDB99825C40A}" type="presParOf" srcId="{C58A7741-0C7D-4830-AE4B-615C1EA432E7}" destId="{51520C87-6694-4819-963D-ED8AD1CBFF47}" srcOrd="2" destOrd="0" presId="urn:microsoft.com/office/officeart/2005/8/layout/hProcess9"/>
    <dgm:cxn modelId="{F6DE16DC-2F7B-4039-BEA2-295EA094B025}" type="presParOf" srcId="{C58A7741-0C7D-4830-AE4B-615C1EA432E7}" destId="{2A9FC3D2-0628-4132-8E9F-B07413F89D01}" srcOrd="3" destOrd="0" presId="urn:microsoft.com/office/officeart/2005/8/layout/hProcess9"/>
    <dgm:cxn modelId="{590F6F56-E664-40A4-B0DA-16057BD6F715}" type="presParOf" srcId="{C58A7741-0C7D-4830-AE4B-615C1EA432E7}" destId="{1120D30C-2DBB-432E-BC4D-D6150239E4B5}" srcOrd="4" destOrd="0" presId="urn:microsoft.com/office/officeart/2005/8/layout/hProcess9"/>
    <dgm:cxn modelId="{B51072CF-3356-4FC7-9CDE-DDAA0F62B940}" type="presParOf" srcId="{C58A7741-0C7D-4830-AE4B-615C1EA432E7}" destId="{5DA108C7-07F9-4584-BF14-F4037FA793B3}" srcOrd="5" destOrd="0" presId="urn:microsoft.com/office/officeart/2005/8/layout/hProcess9"/>
    <dgm:cxn modelId="{19B07924-11AF-4452-A311-A55D7FF6DE73}" type="presParOf" srcId="{C58A7741-0C7D-4830-AE4B-615C1EA432E7}" destId="{18E05EB4-105C-49E2-8584-66C21C144778}" srcOrd="6" destOrd="0" presId="urn:microsoft.com/office/officeart/2005/8/layout/hProcess9"/>
    <dgm:cxn modelId="{ADD13383-5FD6-42F9-AC9C-590822972D8D}" type="presParOf" srcId="{C58A7741-0C7D-4830-AE4B-615C1EA432E7}" destId="{6E127404-CA76-47CB-94D9-44731A8FB274}" srcOrd="7" destOrd="0" presId="urn:microsoft.com/office/officeart/2005/8/layout/hProcess9"/>
    <dgm:cxn modelId="{E100B732-120C-412E-A170-2C4ED8941E0D}" type="presParOf" srcId="{C58A7741-0C7D-4830-AE4B-615C1EA432E7}" destId="{AFF1E2DB-5ACA-4F98-8867-24E111C20D9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EE63C-A470-4F33-AED0-B473592F4610}">
      <dsp:nvSpPr>
        <dsp:cNvPr id="0" name=""/>
        <dsp:cNvSpPr/>
      </dsp:nvSpPr>
      <dsp:spPr>
        <a:xfrm>
          <a:off x="617219" y="0"/>
          <a:ext cx="6995160" cy="43891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4745C-42C2-40D4-8C82-B8B0CD95D87D}">
      <dsp:nvSpPr>
        <dsp:cNvPr id="0" name=""/>
        <dsp:cNvSpPr/>
      </dsp:nvSpPr>
      <dsp:spPr>
        <a:xfrm>
          <a:off x="1425" y="1316736"/>
          <a:ext cx="1567714" cy="1755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Lol</a:t>
          </a:r>
          <a:endParaRPr lang="en-US" sz="3200" kern="1200" dirty="0"/>
        </a:p>
      </dsp:txBody>
      <dsp:txXfrm>
        <a:off x="77954" y="1393265"/>
        <a:ext cx="1414656" cy="1602590"/>
      </dsp:txXfrm>
    </dsp:sp>
    <dsp:sp modelId="{51520C87-6694-4819-963D-ED8AD1CBFF47}">
      <dsp:nvSpPr>
        <dsp:cNvPr id="0" name=""/>
        <dsp:cNvSpPr/>
      </dsp:nvSpPr>
      <dsp:spPr>
        <a:xfrm>
          <a:off x="1666184" y="1316736"/>
          <a:ext cx="1567714" cy="1755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Can’t </a:t>
          </a:r>
          <a:endParaRPr lang="en-US" sz="3200" kern="1200" dirty="0"/>
        </a:p>
      </dsp:txBody>
      <dsp:txXfrm>
        <a:off x="1742713" y="1393265"/>
        <a:ext cx="1414656" cy="1602590"/>
      </dsp:txXfrm>
    </dsp:sp>
    <dsp:sp modelId="{1120D30C-2DBB-432E-BC4D-D6150239E4B5}">
      <dsp:nvSpPr>
        <dsp:cNvPr id="0" name=""/>
        <dsp:cNvSpPr/>
      </dsp:nvSpPr>
      <dsp:spPr>
        <a:xfrm>
          <a:off x="3330942" y="1316736"/>
          <a:ext cx="1567714" cy="1755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Cause</a:t>
          </a:r>
          <a:endParaRPr lang="en-US" sz="3200" kern="1200" dirty="0"/>
        </a:p>
      </dsp:txBody>
      <dsp:txXfrm>
        <a:off x="3407471" y="1393265"/>
        <a:ext cx="1414656" cy="1602590"/>
      </dsp:txXfrm>
    </dsp:sp>
    <dsp:sp modelId="{18E05EB4-105C-49E2-8584-66C21C144778}">
      <dsp:nvSpPr>
        <dsp:cNvPr id="0" name=""/>
        <dsp:cNvSpPr/>
      </dsp:nvSpPr>
      <dsp:spPr>
        <a:xfrm>
          <a:off x="4995700" y="1316736"/>
          <a:ext cx="1567714" cy="1755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 think</a:t>
          </a:r>
          <a:endParaRPr lang="en-US" sz="3200" kern="1200" dirty="0"/>
        </a:p>
      </dsp:txBody>
      <dsp:txXfrm>
        <a:off x="5072229" y="1393265"/>
        <a:ext cx="1414656" cy="1602590"/>
      </dsp:txXfrm>
    </dsp:sp>
    <dsp:sp modelId="{AFF1E2DB-5ACA-4F98-8867-24E111C20D9B}">
      <dsp:nvSpPr>
        <dsp:cNvPr id="0" name=""/>
        <dsp:cNvSpPr/>
      </dsp:nvSpPr>
      <dsp:spPr>
        <a:xfrm>
          <a:off x="6660459" y="1316736"/>
          <a:ext cx="1567714" cy="1755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He was so stupid</a:t>
          </a:r>
          <a:endParaRPr lang="en-US" sz="3200" kern="1200" dirty="0"/>
        </a:p>
      </dsp:txBody>
      <dsp:txXfrm>
        <a:off x="6736988" y="1393265"/>
        <a:ext cx="1414656" cy="1602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164D42-68BC-462F-BF44-B0560F886B7C}" type="datetimeFigureOut">
              <a:rPr lang="en-US" smtClean="0"/>
              <a:t>9/30/2018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B3299-82E7-4A0D-AC8B-E1FD75B8D8D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Formal/Informal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chemeClr val="accent1"/>
              </a:buClr>
              <a:buSzPct val="47500"/>
              <a:buNone/>
            </a:pPr>
            <a:r>
              <a:rPr lang="en-US" sz="24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Hesitation fillers: </a:t>
            </a:r>
          </a:p>
          <a:p>
            <a:pPr marL="457200" lvl="1" indent="0">
              <a:spcBef>
                <a:spcPts val="0"/>
              </a:spcBef>
              <a:buSzPct val="60000"/>
              <a:buNone/>
            </a:pPr>
            <a:r>
              <a:rPr lang="en-US" i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well</a:t>
            </a:r>
          </a:p>
          <a:p>
            <a:pPr marL="457200" lvl="1" indent="0">
              <a:spcBef>
                <a:spcPts val="0"/>
              </a:spcBef>
              <a:buSzPct val="60000"/>
              <a:buNone/>
            </a:pPr>
            <a:r>
              <a:rPr lang="en-US" i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let me think</a:t>
            </a:r>
          </a:p>
          <a:p>
            <a:pPr marL="457200" lvl="1" indent="0">
              <a:spcBef>
                <a:spcPts val="0"/>
              </a:spcBef>
              <a:buSzPct val="60000"/>
              <a:buNone/>
            </a:pPr>
            <a:r>
              <a:rPr lang="en-US" i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hmm</a:t>
            </a:r>
          </a:p>
          <a:p>
            <a:pPr marL="457200" lvl="1" indent="0">
              <a:spcBef>
                <a:spcPts val="0"/>
              </a:spcBef>
              <a:buSzPct val="60000"/>
              <a:buNone/>
            </a:pPr>
            <a:r>
              <a:rPr lang="en-US" i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Like</a:t>
            </a:r>
          </a:p>
          <a:p>
            <a:pPr marL="457200" lvl="1" indent="0">
              <a:spcBef>
                <a:spcPts val="0"/>
              </a:spcBef>
              <a:buSzPct val="60000"/>
              <a:buNone/>
            </a:pPr>
            <a:r>
              <a:rPr lang="en-US" i="1" dirty="0" err="1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er</a:t>
            </a:r>
            <a:endParaRPr lang="en-US" i="1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Informal</a:t>
            </a:r>
          </a:p>
          <a:p>
            <a:pPr marL="0" lvl="0" indent="0" algn="ctr">
              <a:spcBef>
                <a:spcPts val="0"/>
              </a:spcBef>
              <a:buClr>
                <a:schemeClr val="accent1"/>
              </a:buClr>
              <a:buSzPct val="47500"/>
              <a:buNone/>
            </a:pPr>
            <a:r>
              <a:rPr lang="en-US" sz="2400" b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Well,</a:t>
            </a:r>
            <a:r>
              <a:rPr lang="en-US" sz="24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 this experience is one I will never forget.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2400" i="1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Formal</a:t>
            </a:r>
          </a:p>
          <a:p>
            <a:pPr marL="0" lvl="0" indent="0" algn="ctr">
              <a:spcBef>
                <a:spcPts val="0"/>
              </a:spcBef>
              <a:buClr>
                <a:schemeClr val="accent1"/>
              </a:buClr>
              <a:buSzPct val="47500"/>
              <a:buNone/>
            </a:pPr>
            <a:r>
              <a:rPr lang="en-US" sz="2400" b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Therefore</a:t>
            </a:r>
            <a:r>
              <a:rPr lang="en-US" sz="24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, this is an experience I will never forget.</a:t>
            </a:r>
            <a:endParaRPr lang="en-US" sz="24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Usage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3600" b="1" dirty="0" smtClean="0"/>
              <a:t>Informal: </a:t>
            </a:r>
          </a:p>
          <a:p>
            <a:pPr eaLnBrk="1" hangingPunct="1">
              <a:buNone/>
            </a:pPr>
            <a:r>
              <a:rPr lang="en-US" sz="8000" dirty="0" smtClean="0"/>
              <a:t>When </a:t>
            </a:r>
            <a:r>
              <a:rPr lang="en-US" sz="8000" dirty="0" smtClean="0">
                <a:solidFill>
                  <a:srgbClr val="FF0000"/>
                </a:solidFill>
              </a:rPr>
              <a:t>you're</a:t>
            </a:r>
            <a:r>
              <a:rPr lang="en-US" sz="8000" dirty="0" smtClean="0"/>
              <a:t> </a:t>
            </a:r>
            <a:r>
              <a:rPr lang="en-US" sz="8000" u="sng" dirty="0" smtClean="0"/>
              <a:t>thinking about </a:t>
            </a:r>
            <a:r>
              <a:rPr lang="en-US" sz="8000" dirty="0" smtClean="0"/>
              <a:t>how to solve a geometry problem, </a:t>
            </a:r>
            <a:r>
              <a:rPr lang="en-US" sz="8000" dirty="0" smtClean="0">
                <a:solidFill>
                  <a:srgbClr val="FF0000"/>
                </a:solidFill>
              </a:rPr>
              <a:t>that's your </a:t>
            </a:r>
            <a:r>
              <a:rPr lang="en-US" sz="8000" dirty="0" smtClean="0"/>
              <a:t>cerebrum in action.  It </a:t>
            </a:r>
            <a:r>
              <a:rPr lang="en-US" sz="8000" dirty="0" smtClean="0">
                <a:solidFill>
                  <a:srgbClr val="FF0000"/>
                </a:solidFill>
              </a:rPr>
              <a:t>doesn't</a:t>
            </a:r>
            <a:r>
              <a:rPr lang="en-US" sz="8000" dirty="0" smtClean="0"/>
              <a:t> help </a:t>
            </a:r>
            <a:r>
              <a:rPr lang="en-US" sz="8000" dirty="0" smtClean="0">
                <a:solidFill>
                  <a:srgbClr val="FF0000"/>
                </a:solidFill>
              </a:rPr>
              <a:t>you</a:t>
            </a:r>
            <a:r>
              <a:rPr lang="en-US" sz="8000" dirty="0" smtClean="0"/>
              <a:t> </a:t>
            </a:r>
            <a:r>
              <a:rPr lang="en-US" sz="8000" u="sng" dirty="0" smtClean="0"/>
              <a:t>remember things</a:t>
            </a:r>
            <a:r>
              <a:rPr lang="en-US" sz="8000" dirty="0" smtClean="0"/>
              <a:t>, it also contains </a:t>
            </a:r>
            <a:r>
              <a:rPr lang="en-US" sz="8000" dirty="0" smtClean="0">
                <a:solidFill>
                  <a:srgbClr val="FF0000"/>
                </a:solidFill>
              </a:rPr>
              <a:t>your</a:t>
            </a:r>
            <a:r>
              <a:rPr lang="en-US" sz="8000" dirty="0" smtClean="0"/>
              <a:t> memory, both long-term and short-term.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>
              <a:buNone/>
            </a:pPr>
            <a:r>
              <a:rPr lang="en-US" sz="2800" i="1" dirty="0" smtClean="0"/>
              <a:t>teacherweb.com/IL/.../6th-7th-8th.../Informal-vs-Formal-Language.ppt</a:t>
            </a:r>
          </a:p>
          <a:p>
            <a:pPr eaLnBrk="1" hangingPunct="1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200" b="1" dirty="0" smtClean="0"/>
              <a:t>Formal: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200" dirty="0" smtClean="0"/>
              <a:t>For instance, when </a:t>
            </a:r>
            <a:r>
              <a:rPr lang="en-US" sz="3200" dirty="0" smtClean="0">
                <a:solidFill>
                  <a:srgbClr val="92D050"/>
                </a:solidFill>
              </a:rPr>
              <a:t>a person </a:t>
            </a:r>
            <a:r>
              <a:rPr lang="en-US" sz="3200" dirty="0" smtClean="0"/>
              <a:t>attempts to solve a challenging question, the cerebrum is </a:t>
            </a:r>
            <a:r>
              <a:rPr lang="en-US" sz="3200" i="1" dirty="0" smtClean="0"/>
              <a:t>processing</a:t>
            </a:r>
            <a:r>
              <a:rPr lang="en-US" sz="3200" dirty="0" smtClean="0"/>
              <a:t>, and </a:t>
            </a:r>
            <a:r>
              <a:rPr lang="en-US" sz="3200" i="1" dirty="0" smtClean="0"/>
              <a:t>retrieving</a:t>
            </a:r>
            <a:r>
              <a:rPr lang="en-US" sz="3200" dirty="0" smtClean="0"/>
              <a:t>, the information necessary to solve the question.  </a:t>
            </a:r>
            <a:r>
              <a:rPr lang="en-US" sz="3200" dirty="0" smtClean="0">
                <a:solidFill>
                  <a:srgbClr val="92D050"/>
                </a:solidFill>
              </a:rPr>
              <a:t>The cerebrum </a:t>
            </a:r>
            <a:r>
              <a:rPr lang="en-US" sz="3200" dirty="0" smtClean="0"/>
              <a:t>does not only </a:t>
            </a:r>
            <a:r>
              <a:rPr lang="en-US" sz="3200" i="1" dirty="0" smtClean="0"/>
              <a:t>store prior knowledge </a:t>
            </a:r>
            <a:r>
              <a:rPr lang="en-US" sz="3200" dirty="0" smtClean="0"/>
              <a:t>or information, it also contains a person's memory, both long and short-term.</a:t>
            </a:r>
          </a:p>
          <a:p>
            <a:pPr marL="365760" indent="-256032">
              <a:buNone/>
              <a:defRPr/>
            </a:pPr>
            <a:r>
              <a:rPr lang="en-US" sz="1200" i="1" dirty="0" smtClean="0"/>
              <a:t>teacherweb.com/IL/.../6th-7th-8th.../Informal-vs-Formal-Language.ppt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and Informal Writing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Informal Usage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Formal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every day</a:t>
            </a:r>
          </a:p>
          <a:p>
            <a:r>
              <a:rPr lang="en-US" sz="2800" dirty="0" smtClean="0"/>
              <a:t>casual</a:t>
            </a:r>
          </a:p>
          <a:p>
            <a:r>
              <a:rPr lang="en-US" sz="2800" dirty="0" smtClean="0"/>
              <a:t>Relaxed</a:t>
            </a:r>
          </a:p>
          <a:p>
            <a:r>
              <a:rPr lang="en-US" sz="2800" dirty="0" smtClean="0"/>
              <a:t>Friends/family</a:t>
            </a:r>
          </a:p>
          <a:p>
            <a:r>
              <a:rPr lang="en-US" sz="2800" dirty="0" smtClean="0"/>
              <a:t>Social media</a:t>
            </a:r>
          </a:p>
          <a:p>
            <a:r>
              <a:rPr lang="en-US" sz="2800" dirty="0" smtClean="0"/>
              <a:t>no strict rules (don't care much about applying grammar rules 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Academic Setting</a:t>
            </a:r>
          </a:p>
          <a:p>
            <a:pPr lvl="1"/>
            <a:r>
              <a:rPr lang="en-US" sz="2600" dirty="0" smtClean="0"/>
              <a:t>Reports</a:t>
            </a:r>
          </a:p>
          <a:p>
            <a:pPr lvl="1"/>
            <a:r>
              <a:rPr lang="en-US" sz="2600" dirty="0" smtClean="0"/>
              <a:t>Essays</a:t>
            </a:r>
          </a:p>
          <a:p>
            <a:r>
              <a:rPr lang="en-US" sz="2800" dirty="0" smtClean="0"/>
              <a:t>Business Setting</a:t>
            </a:r>
          </a:p>
          <a:p>
            <a:pPr lvl="1"/>
            <a:r>
              <a:rPr lang="en-US" sz="2600" dirty="0" smtClean="0"/>
              <a:t>Letters</a:t>
            </a:r>
          </a:p>
          <a:p>
            <a:pPr lvl="1"/>
            <a:r>
              <a:rPr lang="en-US" sz="2600" dirty="0" smtClean="0"/>
              <a:t>Emails</a:t>
            </a:r>
          </a:p>
          <a:p>
            <a:pPr lvl="1"/>
            <a:r>
              <a:rPr lang="en-US" sz="2600" dirty="0" smtClean="0"/>
              <a:t>Reports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Informal-Words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or Personal Pronouns (We, I, You)</a:t>
            </a:r>
          </a:p>
          <a:p>
            <a:pPr lvl="2">
              <a:buNone/>
            </a:pPr>
            <a:r>
              <a:rPr lang="en-US" sz="2600" i="1" dirty="0" smtClean="0">
                <a:solidFill>
                  <a:srgbClr val="FF0000"/>
                </a:solidFill>
              </a:rPr>
              <a:t>Instead</a:t>
            </a:r>
            <a:r>
              <a:rPr lang="en-US" sz="2600" dirty="0" smtClean="0">
                <a:solidFill>
                  <a:srgbClr val="FF0000"/>
                </a:solidFill>
              </a:rPr>
              <a:t> use 3</a:t>
            </a:r>
            <a:r>
              <a:rPr lang="en-US" sz="2600" baseline="30000" dirty="0" smtClean="0">
                <a:solidFill>
                  <a:srgbClr val="FF0000"/>
                </a:solidFill>
              </a:rPr>
              <a:t>rd</a:t>
            </a:r>
            <a:r>
              <a:rPr lang="en-US" sz="2600" dirty="0" smtClean="0">
                <a:solidFill>
                  <a:srgbClr val="FF0000"/>
                </a:solidFill>
              </a:rPr>
              <a:t> Person: A person, an individual, one</a:t>
            </a:r>
          </a:p>
          <a:p>
            <a:r>
              <a:rPr lang="en-US" dirty="0" smtClean="0"/>
              <a:t>Contractions ---I’m, didn’t, can’t</a:t>
            </a:r>
          </a:p>
          <a:p>
            <a:pPr lvl="2">
              <a:buNone/>
            </a:pPr>
            <a:r>
              <a:rPr lang="en-US" sz="2600" i="1" dirty="0" smtClean="0">
                <a:solidFill>
                  <a:srgbClr val="FF0000"/>
                </a:solidFill>
              </a:rPr>
              <a:t>Instead</a:t>
            </a:r>
            <a:r>
              <a:rPr lang="en-US" sz="2600" dirty="0" smtClean="0">
                <a:solidFill>
                  <a:srgbClr val="FF0000"/>
                </a:solidFill>
              </a:rPr>
              <a:t> use I am, did not, cannot</a:t>
            </a:r>
          </a:p>
          <a:p>
            <a:r>
              <a:rPr lang="en-US" dirty="0" smtClean="0"/>
              <a:t>Slang , </a:t>
            </a:r>
            <a:r>
              <a:rPr lang="en-US" dirty="0" err="1" smtClean="0"/>
              <a:t>Cliches</a:t>
            </a:r>
            <a:r>
              <a:rPr lang="en-US" dirty="0" smtClean="0"/>
              <a:t>, Text Lingo</a:t>
            </a:r>
          </a:p>
          <a:p>
            <a:pPr lvl="1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Examples: Easier said than done, </a:t>
            </a:r>
            <a:r>
              <a:rPr lang="en-US" sz="2600" dirty="0" err="1" smtClean="0">
                <a:solidFill>
                  <a:srgbClr val="FF0000"/>
                </a:solidFill>
              </a:rPr>
              <a:t>lol</a:t>
            </a:r>
            <a:r>
              <a:rPr lang="en-US" sz="2600" dirty="0" smtClean="0">
                <a:solidFill>
                  <a:srgbClr val="FF0000"/>
                </a:solidFill>
              </a:rPr>
              <a:t>, Rosaline </a:t>
            </a:r>
            <a:r>
              <a:rPr lang="en-US" sz="2600" dirty="0" err="1" smtClean="0">
                <a:solidFill>
                  <a:srgbClr val="FF0000"/>
                </a:solidFill>
              </a:rPr>
              <a:t>friendzoned</a:t>
            </a:r>
            <a:r>
              <a:rPr lang="en-US" sz="2600" dirty="0" smtClean="0">
                <a:solidFill>
                  <a:srgbClr val="FF0000"/>
                </a:solidFill>
              </a:rPr>
              <a:t> Romeo</a:t>
            </a:r>
          </a:p>
          <a:p>
            <a:r>
              <a:rPr lang="en-US" dirty="0" smtClean="0"/>
              <a:t>Abbreviations and Symbols</a:t>
            </a:r>
          </a:p>
          <a:p>
            <a:pPr lvl="2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Examples: &amp;, </a:t>
            </a:r>
            <a:r>
              <a:rPr lang="en-US" sz="2600" dirty="0" err="1" smtClean="0">
                <a:solidFill>
                  <a:srgbClr val="FF0000"/>
                </a:solidFill>
              </a:rPr>
              <a:t>asap</a:t>
            </a:r>
            <a:r>
              <a:rPr lang="en-US" sz="2600" dirty="0" smtClean="0">
                <a:solidFill>
                  <a:srgbClr val="FF0000"/>
                </a:solidFill>
              </a:rPr>
              <a:t>, cause</a:t>
            </a:r>
          </a:p>
          <a:p>
            <a:pPr lvl="2">
              <a:buNone/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4800" b="1" dirty="0" smtClean="0"/>
              <a:t>Informal: </a:t>
            </a:r>
          </a:p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I </a:t>
            </a:r>
            <a:r>
              <a:rPr lang="en-US" sz="4800" dirty="0" smtClean="0"/>
              <a:t>think that </a:t>
            </a:r>
            <a:r>
              <a:rPr lang="en-US" sz="4800" dirty="0" smtClean="0">
                <a:solidFill>
                  <a:srgbClr val="FF0000"/>
                </a:solidFill>
              </a:rPr>
              <a:t>it's</a:t>
            </a:r>
            <a:r>
              <a:rPr lang="en-US" sz="4800" dirty="0" smtClean="0"/>
              <a:t> </a:t>
            </a:r>
            <a:r>
              <a:rPr lang="en-US" sz="4800" u="sng" dirty="0" smtClean="0"/>
              <a:t>really bad </a:t>
            </a:r>
            <a:r>
              <a:rPr lang="en-US" sz="4800" dirty="0" smtClean="0"/>
              <a:t>that students have to do </a:t>
            </a:r>
            <a:r>
              <a:rPr lang="en-US" sz="4800" u="sng" dirty="0" smtClean="0"/>
              <a:t>so much </a:t>
            </a:r>
            <a:r>
              <a:rPr lang="en-US" sz="4800" dirty="0" smtClean="0"/>
              <a:t>homework all the time.</a:t>
            </a:r>
          </a:p>
          <a:p>
            <a:pPr eaLnBrk="1" hangingPunct="1"/>
            <a:endParaRPr lang="en-US" sz="4800" dirty="0" smtClean="0"/>
          </a:p>
          <a:p>
            <a:pPr>
              <a:buNone/>
            </a:pPr>
            <a:r>
              <a:rPr lang="en-US" sz="1300" i="1" dirty="0" smtClean="0"/>
              <a:t>teacherweb.com/IL/.../6th-7th-8th.../Informal-vs-Formal-Language.ppt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4400" b="1" dirty="0" smtClean="0"/>
              <a:t>Formal: </a:t>
            </a:r>
            <a:r>
              <a:rPr lang="en-US" sz="4400" dirty="0" smtClean="0"/>
              <a:t>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US" sz="4400" dirty="0" smtClean="0"/>
              <a:t>Many </a:t>
            </a:r>
            <a:r>
              <a:rPr lang="en-US" sz="4400" dirty="0" smtClean="0">
                <a:solidFill>
                  <a:srgbClr val="92D050"/>
                </a:solidFill>
              </a:rPr>
              <a:t>people</a:t>
            </a:r>
            <a:r>
              <a:rPr lang="en-US" sz="4400" dirty="0" smtClean="0"/>
              <a:t>, specifically students, feel that it is </a:t>
            </a:r>
            <a:r>
              <a:rPr lang="en-US" sz="4400" i="1" dirty="0" smtClean="0"/>
              <a:t>unfair</a:t>
            </a:r>
            <a:r>
              <a:rPr lang="en-US" sz="4400" dirty="0" smtClean="0"/>
              <a:t> that they </a:t>
            </a:r>
            <a:r>
              <a:rPr lang="en-US" sz="4400" i="1" dirty="0" smtClean="0"/>
              <a:t>receive</a:t>
            </a:r>
            <a:r>
              <a:rPr lang="en-US" sz="4400" dirty="0" smtClean="0"/>
              <a:t> a </a:t>
            </a:r>
            <a:r>
              <a:rPr lang="en-US" sz="4400" i="1" dirty="0" smtClean="0"/>
              <a:t>surplus</a:t>
            </a:r>
            <a:r>
              <a:rPr lang="en-US" sz="4400" dirty="0" smtClean="0"/>
              <a:t> of homework each day.</a:t>
            </a:r>
          </a:p>
          <a:p>
            <a:pPr marL="365760" indent="-256032">
              <a:buNone/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200" i="1" dirty="0" smtClean="0"/>
              <a:t>teacherweb.com/IL/.../6th-7th-8th.../Informal-vs-Formal-Language.ppt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4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 Informal: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4000" dirty="0" smtClean="0"/>
              <a:t>When </a:t>
            </a:r>
            <a:r>
              <a:rPr lang="en-US" sz="4000" dirty="0" smtClean="0">
                <a:solidFill>
                  <a:srgbClr val="FF0000"/>
                </a:solidFill>
              </a:rPr>
              <a:t>you</a:t>
            </a:r>
            <a:r>
              <a:rPr lang="en-US" sz="4000" dirty="0" smtClean="0"/>
              <a:t> look at bacteria through a microscope, it might </a:t>
            </a:r>
            <a:r>
              <a:rPr lang="en-US" sz="4000" u="sng" dirty="0" smtClean="0"/>
              <a:t>seem like nothing</a:t>
            </a:r>
            <a:r>
              <a:rPr lang="en-US" sz="4000" dirty="0" smtClean="0"/>
              <a:t>, </a:t>
            </a:r>
            <a:r>
              <a:rPr lang="en-US" sz="4000" u="sng" dirty="0" smtClean="0"/>
              <a:t>but </a:t>
            </a:r>
            <a:r>
              <a:rPr lang="en-US" sz="4000" dirty="0" smtClean="0"/>
              <a:t>its effects are </a:t>
            </a:r>
            <a:r>
              <a:rPr lang="en-US" sz="4000" u="sng" dirty="0" smtClean="0"/>
              <a:t>really bad </a:t>
            </a:r>
            <a:r>
              <a:rPr lang="en-US" sz="4000" dirty="0" smtClean="0"/>
              <a:t>if </a:t>
            </a:r>
            <a:r>
              <a:rPr lang="en-US" sz="4000" dirty="0" smtClean="0">
                <a:solidFill>
                  <a:srgbClr val="FF0000"/>
                </a:solidFill>
              </a:rPr>
              <a:t>you're </a:t>
            </a:r>
            <a:r>
              <a:rPr lang="en-US" sz="4000" dirty="0" smtClean="0"/>
              <a:t>exposed to it directly.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en-US" sz="3600" b="1" dirty="0" smtClean="0"/>
              <a:t>Formal: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600" dirty="0" smtClean="0"/>
              <a:t>If </a:t>
            </a:r>
            <a:r>
              <a:rPr lang="en-US" sz="3600" dirty="0" smtClean="0">
                <a:solidFill>
                  <a:srgbClr val="92D050"/>
                </a:solidFill>
              </a:rPr>
              <a:t>an individual </a:t>
            </a:r>
            <a:r>
              <a:rPr lang="en-US" sz="3600" i="1" dirty="0" smtClean="0"/>
              <a:t>observes</a:t>
            </a:r>
            <a:r>
              <a:rPr lang="en-US" sz="3600" dirty="0" smtClean="0"/>
              <a:t> bacteria through a microscope, </a:t>
            </a:r>
            <a:r>
              <a:rPr lang="en-US" sz="3600" dirty="0" smtClean="0">
                <a:solidFill>
                  <a:srgbClr val="92D050"/>
                </a:solidFill>
              </a:rPr>
              <a:t>one</a:t>
            </a:r>
            <a:r>
              <a:rPr lang="en-US" sz="3600" dirty="0" smtClean="0"/>
              <a:t> might find that it appears harmless.  </a:t>
            </a:r>
            <a:r>
              <a:rPr lang="en-US" sz="3600" i="1" dirty="0" smtClean="0"/>
              <a:t>However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92D050"/>
                </a:solidFill>
              </a:rPr>
              <a:t>individuals</a:t>
            </a:r>
            <a:r>
              <a:rPr lang="en-US" sz="3600" dirty="0" smtClean="0"/>
              <a:t> exposed to bacteria have a higher likelihood of contracting the harmful effects, such as an illness.</a:t>
            </a:r>
          </a:p>
          <a:p>
            <a:pPr>
              <a:buNone/>
              <a:defRPr/>
            </a:pPr>
            <a:r>
              <a:rPr lang="en-US" sz="1100" i="1" dirty="0" smtClean="0"/>
              <a:t>teacherweb.com/IL/.../6th-7th-8th.../Informal-vs-Formal-Language.ppt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en-US" sz="3600" b="1" dirty="0" smtClean="0"/>
              <a:t>Formal: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600" dirty="0" smtClean="0"/>
              <a:t>A formal tone uses more complex, precise adjectives, nouns, verbs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i="1" dirty="0" smtClean="0"/>
              <a:t>Examples: </a:t>
            </a:r>
          </a:p>
          <a:p>
            <a:pPr lvl="1" indent="-274320">
              <a:buClr>
                <a:schemeClr val="accent3"/>
              </a:buClr>
              <a:buNone/>
              <a:defRPr/>
            </a:pPr>
            <a:r>
              <a:rPr lang="en-US" sz="2200" i="1" dirty="0" smtClean="0"/>
              <a:t>good          </a:t>
            </a:r>
            <a:r>
              <a:rPr lang="en-US" sz="2200" dirty="0" smtClean="0"/>
              <a:t> </a:t>
            </a:r>
            <a:r>
              <a:rPr lang="en-US" sz="2200" b="1" dirty="0" smtClean="0"/>
              <a:t>superior</a:t>
            </a:r>
          </a:p>
          <a:p>
            <a:pPr lvl="1" indent="-274320">
              <a:buClr>
                <a:schemeClr val="accent3"/>
              </a:buClr>
              <a:buNone/>
              <a:defRPr/>
            </a:pPr>
            <a:r>
              <a:rPr lang="en-US" sz="2200" i="1" dirty="0" smtClean="0"/>
              <a:t>use</a:t>
            </a:r>
            <a:r>
              <a:rPr lang="en-US" sz="2200" b="1" i="1" dirty="0" smtClean="0"/>
              <a:t>           utilize</a:t>
            </a:r>
          </a:p>
          <a:p>
            <a:pPr lvl="1" indent="-274320">
              <a:buClr>
                <a:schemeClr val="accent3"/>
              </a:buClr>
              <a:buNone/>
              <a:defRPr/>
            </a:pPr>
            <a:r>
              <a:rPr lang="en-US" sz="2200" i="1" dirty="0" smtClean="0"/>
              <a:t>some things       </a:t>
            </a:r>
            <a:r>
              <a:rPr lang="en-US" sz="2200" b="1" i="1" dirty="0" smtClean="0"/>
              <a:t>some reasons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Usage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752600" y="4343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524000" y="4724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38400" y="5105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317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Wingdings 3</vt:lpstr>
      <vt:lpstr>Flow</vt:lpstr>
      <vt:lpstr>Formal/Informal</vt:lpstr>
      <vt:lpstr>PowerPoint Presentation</vt:lpstr>
      <vt:lpstr>Formal and Informal Writing</vt:lpstr>
      <vt:lpstr>Informal-Words to Avoid</vt:lpstr>
      <vt:lpstr>Example 1</vt:lpstr>
      <vt:lpstr>Example 1</vt:lpstr>
      <vt:lpstr>Example 2</vt:lpstr>
      <vt:lpstr>Example 2</vt:lpstr>
      <vt:lpstr>Word Usage</vt:lpstr>
      <vt:lpstr>Word Usage</vt:lpstr>
      <vt:lpstr>Example 3</vt:lpstr>
      <vt:lpstr>Example 3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Formal/Informal</dc:title>
  <dc:creator>Sha Sha</dc:creator>
  <cp:lastModifiedBy>Sarah Shipes</cp:lastModifiedBy>
  <cp:revision>10</cp:revision>
  <dcterms:created xsi:type="dcterms:W3CDTF">2015-03-13T09:20:24Z</dcterms:created>
  <dcterms:modified xsi:type="dcterms:W3CDTF">2018-09-30T21:44:20Z</dcterms:modified>
</cp:coreProperties>
</file>